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3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2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A88001E-6BB5-41ED-92F8-8E7DB0C2803A}" type="datetimeFigureOut">
              <a:rPr lang="en-US" smtClean="0"/>
              <a:pPr/>
              <a:t>1/13/2015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3063974-2059-413F-891B-9DB4134D92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A88001E-6BB5-41ED-92F8-8E7DB0C2803A}" type="datetimeFigureOut">
              <a:rPr lang="en-US" smtClean="0"/>
              <a:pPr/>
              <a:t>1/13/2015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3063974-2059-413F-891B-9DB4134D92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A88001E-6BB5-41ED-92F8-8E7DB0C2803A}" type="datetimeFigureOut">
              <a:rPr lang="en-US" smtClean="0"/>
              <a:pPr/>
              <a:t>1/13/2015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3063974-2059-413F-891B-9DB4134D92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A88001E-6BB5-41ED-92F8-8E7DB0C2803A}" type="datetimeFigureOut">
              <a:rPr lang="en-US" smtClean="0"/>
              <a:pPr/>
              <a:t>1/13/2015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3063974-2059-413F-891B-9DB4134D921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A88001E-6BB5-41ED-92F8-8E7DB0C2803A}" type="datetimeFigureOut">
              <a:rPr lang="en-US" smtClean="0"/>
              <a:pPr/>
              <a:t>1/13/2015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3063974-2059-413F-891B-9DB4134D921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A88001E-6BB5-41ED-92F8-8E7DB0C2803A}" type="datetimeFigureOut">
              <a:rPr lang="en-US" smtClean="0"/>
              <a:pPr/>
              <a:t>1/13/2015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3063974-2059-413F-891B-9DB4134D921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A88001E-6BB5-41ED-92F8-8E7DB0C2803A}" type="datetimeFigureOut">
              <a:rPr lang="en-US" smtClean="0"/>
              <a:pPr/>
              <a:t>1/13/2015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3063974-2059-413F-891B-9DB4134D92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A88001E-6BB5-41ED-92F8-8E7DB0C2803A}" type="datetimeFigureOut">
              <a:rPr lang="en-US" smtClean="0"/>
              <a:pPr/>
              <a:t>1/13/2015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3063974-2059-413F-891B-9DB4134D921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A88001E-6BB5-41ED-92F8-8E7DB0C2803A}" type="datetimeFigureOut">
              <a:rPr lang="en-US" smtClean="0"/>
              <a:pPr/>
              <a:t>1/13/2015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3063974-2059-413F-891B-9DB4134D92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9A88001E-6BB5-41ED-92F8-8E7DB0C2803A}" type="datetimeFigureOut">
              <a:rPr lang="en-US" smtClean="0"/>
              <a:pPr/>
              <a:t>1/13/2015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3063974-2059-413F-891B-9DB4134D92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A88001E-6BB5-41ED-92F8-8E7DB0C2803A}" type="datetimeFigureOut">
              <a:rPr lang="en-US" smtClean="0"/>
              <a:pPr/>
              <a:t>1/13/2015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3063974-2059-413F-891B-9DB4134D921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9A88001E-6BB5-41ED-92F8-8E7DB0C2803A}" type="datetimeFigureOut">
              <a:rPr lang="en-US" smtClean="0"/>
              <a:pPr/>
              <a:t>1/13/2015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3063974-2059-413F-891B-9DB4134D921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COSTUMUL FRANCEZ</a:t>
            </a:r>
            <a:br>
              <a:rPr lang="en-US" dirty="0"/>
            </a:br>
            <a:r>
              <a:rPr lang="en-US" dirty="0"/>
              <a:t>  ÎN VREMEA RENASTERII</a:t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MIHOVICI </a:t>
            </a:r>
            <a:r>
              <a:rPr lang="en-US" sz="2400" dirty="0" smtClean="0"/>
              <a:t>ANDREA NICOLETA</a:t>
            </a:r>
            <a:endParaRPr lang="en-US" sz="2400" dirty="0"/>
          </a:p>
        </p:txBody>
      </p:sp>
    </p:spTree>
  </p:cSld>
  <p:clrMapOvr>
    <a:masterClrMapping/>
  </p:clrMapOvr>
  <p:transition>
    <p:wedg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cxvccd.pn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" y="1295400"/>
            <a:ext cx="4038600" cy="2393740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2000" dirty="0" err="1"/>
              <a:t>În</a:t>
            </a:r>
            <a:r>
              <a:rPr lang="en-US" sz="2000" dirty="0"/>
              <a:t> </a:t>
            </a:r>
            <a:r>
              <a:rPr lang="en-US" sz="2000" dirty="0" err="1"/>
              <a:t>Franta</a:t>
            </a:r>
            <a:r>
              <a:rPr lang="en-US" sz="2000" dirty="0"/>
              <a:t>, </a:t>
            </a:r>
            <a:r>
              <a:rPr lang="en-US" sz="2000" dirty="0" err="1"/>
              <a:t>devastata</a:t>
            </a:r>
            <a:r>
              <a:rPr lang="en-US" sz="2000" dirty="0"/>
              <a:t> in </a:t>
            </a:r>
            <a:r>
              <a:rPr lang="en-US" sz="2000" dirty="0" err="1"/>
              <a:t>secolul</a:t>
            </a:r>
            <a:r>
              <a:rPr lang="en-US" sz="2000" dirty="0"/>
              <a:t> al XV-lea de </a:t>
            </a:r>
            <a:r>
              <a:rPr lang="en-US" sz="2000" dirty="0" err="1"/>
              <a:t>Razboiul</a:t>
            </a:r>
            <a:r>
              <a:rPr lang="en-US" sz="2000" dirty="0"/>
              <a:t> de 100 de </a:t>
            </a:r>
            <a:r>
              <a:rPr lang="en-US" sz="2000" dirty="0" err="1"/>
              <a:t>ani</a:t>
            </a:r>
            <a:r>
              <a:rPr lang="en-US" sz="2000" dirty="0"/>
              <a:t>,</a:t>
            </a:r>
          </a:p>
          <a:p>
            <a:r>
              <a:rPr lang="en-US" sz="2000" dirty="0" err="1"/>
              <a:t>Renaaterea</a:t>
            </a:r>
            <a:r>
              <a:rPr lang="en-US" sz="2000" dirty="0"/>
              <a:t> a </a:t>
            </a:r>
            <a:r>
              <a:rPr lang="en-US" sz="2000" dirty="0" err="1"/>
              <a:t>aparut</a:t>
            </a:r>
            <a:r>
              <a:rPr lang="en-US" sz="2000" dirty="0"/>
              <a:t> ca un </a:t>
            </a:r>
            <a:r>
              <a:rPr lang="en-US" sz="2000" dirty="0" err="1"/>
              <a:t>fenomen</a:t>
            </a:r>
            <a:r>
              <a:rPr lang="en-US" sz="2000" dirty="0"/>
              <a:t> </a:t>
            </a:r>
            <a:r>
              <a:rPr lang="en-US" sz="2000" dirty="0" err="1"/>
              <a:t>mai</a:t>
            </a:r>
            <a:r>
              <a:rPr lang="en-US" sz="2000" dirty="0"/>
              <a:t> </a:t>
            </a:r>
            <a:r>
              <a:rPr lang="en-US" sz="2000" dirty="0" err="1"/>
              <a:t>tardiv,in</a:t>
            </a:r>
            <a:r>
              <a:rPr lang="en-US" sz="2000" dirty="0"/>
              <a:t> </a:t>
            </a:r>
            <a:r>
              <a:rPr lang="en-US" sz="2000" dirty="0" err="1"/>
              <a:t>secolul</a:t>
            </a:r>
            <a:r>
              <a:rPr lang="en-US" sz="2000" dirty="0"/>
              <a:t> al XVI-lea, </a:t>
            </a:r>
            <a:r>
              <a:rPr lang="en-US" sz="2000" dirty="0" err="1"/>
              <a:t>folosind</a:t>
            </a:r>
            <a:r>
              <a:rPr lang="en-US" sz="2000" dirty="0"/>
              <a:t> </a:t>
            </a:r>
            <a:r>
              <a:rPr lang="en-US" sz="2000" dirty="0" err="1"/>
              <a:t>experienta</a:t>
            </a:r>
            <a:r>
              <a:rPr lang="en-US" sz="2000" dirty="0"/>
              <a:t> </a:t>
            </a:r>
            <a:r>
              <a:rPr lang="en-US" sz="2000" dirty="0" err="1"/>
              <a:t>Italiei</a:t>
            </a:r>
            <a:r>
              <a:rPr lang="en-US" sz="2000" dirty="0"/>
              <a:t>, </a:t>
            </a:r>
            <a:r>
              <a:rPr lang="en-US" sz="2000" dirty="0" err="1"/>
              <a:t>cunoscuta</a:t>
            </a:r>
            <a:r>
              <a:rPr lang="en-US" sz="2000" dirty="0"/>
              <a:t> direct </a:t>
            </a:r>
            <a:r>
              <a:rPr lang="en-US" sz="2000" dirty="0" err="1"/>
              <a:t>prin</a:t>
            </a:r>
            <a:r>
              <a:rPr lang="en-US" sz="2000" dirty="0"/>
              <a:t> </a:t>
            </a:r>
            <a:r>
              <a:rPr lang="en-US" sz="2000" dirty="0" err="1"/>
              <a:t>campaniile</a:t>
            </a:r>
            <a:r>
              <a:rPr lang="en-US" sz="2000" dirty="0"/>
              <a:t> </a:t>
            </a:r>
            <a:r>
              <a:rPr lang="en-US" sz="2000" dirty="0" err="1"/>
              <a:t>militare</a:t>
            </a:r>
            <a:r>
              <a:rPr lang="en-US" sz="2000" dirty="0"/>
              <a:t> din peninsula, </a:t>
            </a:r>
            <a:r>
              <a:rPr lang="en-US" sz="2000" dirty="0" err="1"/>
              <a:t>iar</a:t>
            </a:r>
            <a:r>
              <a:rPr lang="en-US" sz="2000" dirty="0"/>
              <a:t> </a:t>
            </a:r>
            <a:r>
              <a:rPr lang="en-US" sz="2000" dirty="0" err="1"/>
              <a:t>productia</a:t>
            </a:r>
            <a:r>
              <a:rPr lang="en-US" sz="2000" dirty="0"/>
              <a:t> </a:t>
            </a:r>
            <a:r>
              <a:rPr lang="en-US" sz="2000" dirty="0" err="1"/>
              <a:t>artistica</a:t>
            </a:r>
            <a:r>
              <a:rPr lang="en-US" sz="2000" dirty="0"/>
              <a:t> s-a </a:t>
            </a:r>
            <a:r>
              <a:rPr lang="en-US" sz="2000" dirty="0" err="1"/>
              <a:t>concentrat</a:t>
            </a:r>
            <a:r>
              <a:rPr lang="en-US" sz="2000" dirty="0"/>
              <a:t> in </a:t>
            </a:r>
            <a:r>
              <a:rPr lang="en-US" sz="2000" dirty="0" err="1"/>
              <a:t>jurul</a:t>
            </a:r>
            <a:r>
              <a:rPr lang="en-US" sz="2000" dirty="0"/>
              <a:t> </a:t>
            </a:r>
            <a:r>
              <a:rPr lang="en-US" sz="2000" dirty="0" err="1"/>
              <a:t>curtii</a:t>
            </a:r>
            <a:r>
              <a:rPr lang="en-US" sz="2000" dirty="0"/>
              <a:t> regale.</a:t>
            </a:r>
          </a:p>
          <a:p>
            <a:r>
              <a:rPr lang="en-US" sz="2000" dirty="0"/>
              <a:t>Mobil~ </a:t>
            </a:r>
            <a:r>
              <a:rPr lang="en-US" sz="2000" dirty="0" err="1"/>
              <a:t>francez</a:t>
            </a:r>
            <a:r>
              <a:rPr lang="en-US" sz="2000" dirty="0"/>
              <a:t>~, </a:t>
            </a:r>
            <a:r>
              <a:rPr lang="en-US" sz="2000" dirty="0" err="1"/>
              <a:t>secolul</a:t>
            </a:r>
            <a:r>
              <a:rPr lang="en-US" sz="2000" dirty="0"/>
              <a:t> al XVI-lea, Paris, </a:t>
            </a:r>
            <a:r>
              <a:rPr lang="en-US" sz="2000" dirty="0" err="1" smtClean="0"/>
              <a:t>Luvru</a:t>
            </a:r>
            <a:r>
              <a:rPr lang="en-US" sz="2000" dirty="0" smtClean="0"/>
              <a:t> (</a:t>
            </a:r>
            <a:r>
              <a:rPr lang="en-US" sz="2000" dirty="0" err="1" smtClean="0"/>
              <a:t>poza</a:t>
            </a:r>
            <a:r>
              <a:rPr lang="en-US" sz="2000" dirty="0" smtClean="0"/>
              <a:t>)</a:t>
            </a:r>
            <a:endParaRPr lang="en-US" sz="2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/>
              <a:t>CONDITII DE DEZVOLTARE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/>
              <a:t>În</a:t>
            </a:r>
            <a:r>
              <a:rPr lang="en-US" dirty="0"/>
              <a:t> </a:t>
            </a:r>
            <a:r>
              <a:rPr lang="en-US" dirty="0" err="1"/>
              <a:t>statul</a:t>
            </a:r>
            <a:r>
              <a:rPr lang="en-US" dirty="0"/>
              <a:t> </a:t>
            </a:r>
            <a:r>
              <a:rPr lang="en-US" dirty="0" err="1"/>
              <a:t>francez</a:t>
            </a:r>
            <a:r>
              <a:rPr lang="en-US" dirty="0"/>
              <a:t>, in care </a:t>
            </a:r>
            <a:r>
              <a:rPr lang="en-US" dirty="0" err="1"/>
              <a:t>regalitatea</a:t>
            </a:r>
            <a:r>
              <a:rPr lang="en-US" dirty="0"/>
              <a:t> </a:t>
            </a:r>
            <a:r>
              <a:rPr lang="en-US" dirty="0" err="1"/>
              <a:t>isi</a:t>
            </a:r>
            <a:r>
              <a:rPr lang="en-US" dirty="0"/>
              <a:t> continua opera de </a:t>
            </a:r>
            <a:r>
              <a:rPr lang="en-US" dirty="0" err="1"/>
              <a:t>centralizare</a:t>
            </a:r>
            <a:r>
              <a:rPr lang="en-US" dirty="0"/>
              <a:t>, s-au </a:t>
            </a:r>
            <a:r>
              <a:rPr lang="en-US" dirty="0" err="1"/>
              <a:t>construit</a:t>
            </a:r>
            <a:r>
              <a:rPr lang="en-US" dirty="0"/>
              <a:t> </a:t>
            </a:r>
            <a:r>
              <a:rPr lang="en-US" dirty="0" err="1"/>
              <a:t>indeosebi</a:t>
            </a:r>
            <a:r>
              <a:rPr lang="en-US" dirty="0"/>
              <a:t> palate (</a:t>
            </a:r>
            <a:r>
              <a:rPr lang="en-US" dirty="0" err="1"/>
              <a:t>castelele</a:t>
            </a:r>
            <a:r>
              <a:rPr lang="en-US" dirty="0"/>
              <a:t> de </a:t>
            </a:r>
            <a:r>
              <a:rPr lang="en-US" dirty="0" err="1"/>
              <a:t>pe</a:t>
            </a:r>
            <a:r>
              <a:rPr lang="en-US" dirty="0"/>
              <a:t> </a:t>
            </a:r>
            <a:r>
              <a:rPr lang="en-US" dirty="0" err="1"/>
              <a:t>râul</a:t>
            </a:r>
            <a:r>
              <a:rPr lang="en-US" dirty="0"/>
              <a:t> </a:t>
            </a:r>
            <a:r>
              <a:rPr lang="en-US" dirty="0" err="1"/>
              <a:t>Loara</a:t>
            </a:r>
            <a:r>
              <a:rPr lang="en-US" dirty="0"/>
              <a:t>, </a:t>
            </a:r>
            <a:r>
              <a:rPr lang="en-US" dirty="0" err="1"/>
              <a:t>palatele</a:t>
            </a:r>
            <a:r>
              <a:rPr lang="en-US" dirty="0"/>
              <a:t> de la Fontainebleau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Luvru</a:t>
            </a:r>
            <a:r>
              <a:rPr lang="en-US" dirty="0"/>
              <a:t>), in care </a:t>
            </a:r>
            <a:r>
              <a:rPr lang="en-US" dirty="0" err="1"/>
              <a:t>traditia</a:t>
            </a:r>
            <a:r>
              <a:rPr lang="en-US" dirty="0"/>
              <a:t> </a:t>
            </a:r>
            <a:r>
              <a:rPr lang="en-US" dirty="0" err="1"/>
              <a:t>artei</a:t>
            </a:r>
            <a:r>
              <a:rPr lang="en-US" dirty="0"/>
              <a:t> </a:t>
            </a:r>
            <a:r>
              <a:rPr lang="en-US" dirty="0" err="1"/>
              <a:t>medievale</a:t>
            </a:r>
            <a:r>
              <a:rPr lang="en-US" dirty="0"/>
              <a:t> </a:t>
            </a:r>
            <a:r>
              <a:rPr lang="en-US" dirty="0" err="1"/>
              <a:t>nationale</a:t>
            </a:r>
            <a:r>
              <a:rPr lang="en-US" dirty="0"/>
              <a:t> </a:t>
            </a:r>
            <a:r>
              <a:rPr lang="en-US" dirty="0" err="1"/>
              <a:t>franceze</a:t>
            </a:r>
            <a:r>
              <a:rPr lang="en-US" dirty="0"/>
              <a:t> s-a </a:t>
            </a:r>
            <a:r>
              <a:rPr lang="en-US" dirty="0" err="1"/>
              <a:t>imbinat</a:t>
            </a:r>
            <a:r>
              <a:rPr lang="en-US" dirty="0"/>
              <a:t> cu </a:t>
            </a:r>
            <a:r>
              <a:rPr lang="en-US" dirty="0" err="1"/>
              <a:t>unele</a:t>
            </a:r>
            <a:r>
              <a:rPr lang="en-US" dirty="0"/>
              <a:t> </a:t>
            </a:r>
            <a:r>
              <a:rPr lang="en-US" dirty="0" err="1"/>
              <a:t>sugestii</a:t>
            </a:r>
            <a:r>
              <a:rPr lang="en-US" dirty="0"/>
              <a:t> </a:t>
            </a:r>
            <a:r>
              <a:rPr lang="en-US" dirty="0" err="1"/>
              <a:t>italiene</a:t>
            </a:r>
            <a:r>
              <a:rPr lang="en-US" dirty="0"/>
              <a:t> </a:t>
            </a:r>
            <a:r>
              <a:rPr lang="en-US" dirty="0" err="1"/>
              <a:t>antichizante</a:t>
            </a:r>
            <a:r>
              <a:rPr lang="en-US" dirty="0"/>
              <a:t>. </a:t>
            </a:r>
            <a:r>
              <a:rPr lang="en-US" dirty="0" err="1"/>
              <a:t>În</a:t>
            </a:r>
            <a:r>
              <a:rPr lang="en-US" dirty="0"/>
              <a:t> </a:t>
            </a:r>
            <a:r>
              <a:rPr lang="en-US" dirty="0" err="1"/>
              <a:t>comparatie</a:t>
            </a:r>
            <a:r>
              <a:rPr lang="en-US" dirty="0"/>
              <a:t> cu </a:t>
            </a:r>
            <a:r>
              <a:rPr lang="en-US" dirty="0" err="1"/>
              <a:t>stilul</a:t>
            </a:r>
            <a:r>
              <a:rPr lang="en-US" dirty="0"/>
              <a:t> </a:t>
            </a:r>
            <a:r>
              <a:rPr lang="en-US" dirty="0" err="1"/>
              <a:t>Renasterii</a:t>
            </a:r>
            <a:r>
              <a:rPr lang="en-US" dirty="0"/>
              <a:t> </a:t>
            </a:r>
            <a:r>
              <a:rPr lang="en-US" dirty="0" err="1"/>
              <a:t>italiene</a:t>
            </a:r>
            <a:r>
              <a:rPr lang="en-US" dirty="0"/>
              <a:t>, </a:t>
            </a:r>
            <a:r>
              <a:rPr lang="en-US" dirty="0" err="1"/>
              <a:t>cel</a:t>
            </a:r>
            <a:r>
              <a:rPr lang="en-US" dirty="0"/>
              <a:t> </a:t>
            </a:r>
            <a:r>
              <a:rPr lang="en-US" dirty="0" err="1"/>
              <a:t>francez</a:t>
            </a:r>
            <a:r>
              <a:rPr lang="en-US" dirty="0"/>
              <a:t> se </a:t>
            </a:r>
            <a:r>
              <a:rPr lang="en-US" dirty="0" err="1"/>
              <a:t>deosebea</a:t>
            </a:r>
            <a:r>
              <a:rPr lang="en-US" dirty="0"/>
              <a:t> </a:t>
            </a:r>
            <a:r>
              <a:rPr lang="en-US" dirty="0" err="1"/>
              <a:t>printr</a:t>
            </a:r>
            <a:r>
              <a:rPr lang="en-US" dirty="0"/>
              <a:t>-o </a:t>
            </a:r>
            <a:r>
              <a:rPr lang="en-US" dirty="0" err="1"/>
              <a:t>impodobire</a:t>
            </a:r>
            <a:r>
              <a:rPr lang="en-US" dirty="0"/>
              <a:t> </a:t>
            </a:r>
            <a:r>
              <a:rPr lang="en-US" dirty="0" err="1"/>
              <a:t>mai</a:t>
            </a:r>
            <a:r>
              <a:rPr lang="en-US" dirty="0"/>
              <a:t> </a:t>
            </a:r>
            <a:r>
              <a:rPr lang="en-US" dirty="0" err="1"/>
              <a:t>bogata</a:t>
            </a:r>
            <a:r>
              <a:rPr lang="en-US" dirty="0"/>
              <a:t>, </a:t>
            </a:r>
            <a:r>
              <a:rPr lang="en-US" dirty="0" err="1"/>
              <a:t>ceruta</a:t>
            </a:r>
            <a:r>
              <a:rPr lang="en-US" dirty="0"/>
              <a:t> de </a:t>
            </a:r>
            <a:r>
              <a:rPr lang="en-US" dirty="0" err="1"/>
              <a:t>viata</a:t>
            </a:r>
            <a:r>
              <a:rPr lang="en-US" dirty="0"/>
              <a:t> de la </a:t>
            </a:r>
            <a:r>
              <a:rPr lang="en-US" dirty="0" err="1"/>
              <a:t>curte</a:t>
            </a:r>
            <a:r>
              <a:rPr lang="en-US" dirty="0"/>
              <a:t>, cu </a:t>
            </a:r>
            <a:r>
              <a:rPr lang="en-US" dirty="0" err="1"/>
              <a:t>sculpturi</a:t>
            </a:r>
            <a:r>
              <a:rPr lang="en-US" dirty="0"/>
              <a:t> figurative, </a:t>
            </a:r>
            <a:r>
              <a:rPr lang="en-US" dirty="0" err="1"/>
              <a:t>reliefuri</a:t>
            </a:r>
            <a:r>
              <a:rPr lang="en-US" dirty="0"/>
              <a:t> </a:t>
            </a:r>
            <a:r>
              <a:rPr lang="en-US" dirty="0" err="1"/>
              <a:t>marunte</a:t>
            </a:r>
            <a:r>
              <a:rPr lang="en-US" dirty="0"/>
              <a:t> ca o </a:t>
            </a:r>
            <a:r>
              <a:rPr lang="en-US" dirty="0" err="1"/>
              <a:t>dantela</a:t>
            </a:r>
            <a:r>
              <a:rPr lang="en-US" dirty="0"/>
              <a:t> </a:t>
            </a:r>
            <a:r>
              <a:rPr lang="en-US" dirty="0" err="1"/>
              <a:t>pe</a:t>
            </a:r>
            <a:r>
              <a:rPr lang="en-US" dirty="0"/>
              <a:t> </a:t>
            </a:r>
            <a:r>
              <a:rPr lang="en-US" dirty="0" err="1"/>
              <a:t>fatade</a:t>
            </a:r>
            <a:r>
              <a:rPr lang="en-US" dirty="0"/>
              <a:t> ca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pe</a:t>
            </a:r>
            <a:r>
              <a:rPr lang="en-US" dirty="0"/>
              <a:t> </a:t>
            </a:r>
            <a:r>
              <a:rPr lang="en-US" dirty="0" err="1"/>
              <a:t>mobilier</a:t>
            </a:r>
            <a:r>
              <a:rPr lang="en-US" dirty="0"/>
              <a:t>, </a:t>
            </a:r>
            <a:r>
              <a:rPr lang="en-US" dirty="0" err="1"/>
              <a:t>ceramica</a:t>
            </a:r>
            <a:r>
              <a:rPr lang="en-US" dirty="0"/>
              <a:t> etc., </a:t>
            </a:r>
            <a:r>
              <a:rPr lang="en-US" dirty="0" err="1"/>
              <a:t>corespunzând</a:t>
            </a:r>
            <a:r>
              <a:rPr lang="en-US" dirty="0"/>
              <a:t> </a:t>
            </a:r>
            <a:r>
              <a:rPr lang="en-US" dirty="0" err="1"/>
              <a:t>inca</a:t>
            </a:r>
            <a:r>
              <a:rPr lang="en-US" dirty="0"/>
              <a:t> </a:t>
            </a:r>
            <a:r>
              <a:rPr lang="en-US" dirty="0" err="1"/>
              <a:t>gustului</a:t>
            </a:r>
            <a:r>
              <a:rPr lang="en-US" dirty="0"/>
              <a:t> </a:t>
            </a:r>
            <a:r>
              <a:rPr lang="en-US" dirty="0" err="1"/>
              <a:t>gotic</a:t>
            </a:r>
            <a:r>
              <a:rPr lang="en-US" dirty="0"/>
              <a:t> de </a:t>
            </a:r>
            <a:r>
              <a:rPr lang="en-US" dirty="0" err="1"/>
              <a:t>ornamentare</a:t>
            </a:r>
            <a:r>
              <a:rPr lang="en-US" dirty="0"/>
              <a:t> </a:t>
            </a:r>
            <a:r>
              <a:rPr lang="en-US" dirty="0" err="1"/>
              <a:t>vibrata</a:t>
            </a:r>
            <a:r>
              <a:rPr lang="en-US" dirty="0"/>
              <a:t> a </a:t>
            </a:r>
            <a:r>
              <a:rPr lang="en-US" dirty="0" err="1"/>
              <a:t>suprafetelor</a:t>
            </a:r>
            <a:r>
              <a:rPr lang="en-US" dirty="0"/>
              <a:t>.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Cadrul</a:t>
            </a:r>
            <a:r>
              <a:rPr lang="en-US" b="1" dirty="0"/>
              <a:t> artistic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err="1" smtClean="0"/>
              <a:t>Idealul</a:t>
            </a:r>
            <a:r>
              <a:rPr lang="en-US" b="1" dirty="0" smtClean="0"/>
              <a:t> de </a:t>
            </a:r>
            <a:r>
              <a:rPr lang="en-US" b="1" dirty="0" err="1" smtClean="0"/>
              <a:t>frumusete</a:t>
            </a:r>
            <a:r>
              <a:rPr lang="en-US" dirty="0" smtClean="0"/>
              <a:t> era </a:t>
            </a:r>
            <a:r>
              <a:rPr lang="en-US" dirty="0" err="1" smtClean="0"/>
              <a:t>cel</a:t>
            </a:r>
            <a:r>
              <a:rPr lang="en-US" dirty="0" smtClean="0"/>
              <a:t> al </a:t>
            </a:r>
            <a:r>
              <a:rPr lang="en-US" dirty="0" err="1" smtClean="0"/>
              <a:t>Renasterii</a:t>
            </a:r>
            <a:r>
              <a:rPr lang="en-US" dirty="0" smtClean="0"/>
              <a:t> </a:t>
            </a:r>
            <a:r>
              <a:rPr lang="en-US" dirty="0" err="1" smtClean="0"/>
              <a:t>italiene</a:t>
            </a:r>
            <a:r>
              <a:rPr lang="en-US" dirty="0" smtClean="0"/>
              <a:t>, </a:t>
            </a:r>
            <a:r>
              <a:rPr lang="en-US" dirty="0" err="1" smtClean="0"/>
              <a:t>cunoscut</a:t>
            </a:r>
            <a:r>
              <a:rPr lang="en-US" dirty="0" smtClean="0"/>
              <a:t> in </a:t>
            </a:r>
            <a:r>
              <a:rPr lang="en-US" dirty="0" err="1" smtClean="0"/>
              <a:t>nordul</a:t>
            </a:r>
            <a:r>
              <a:rPr lang="en-US" dirty="0" smtClean="0"/>
              <a:t> </a:t>
            </a:r>
            <a:r>
              <a:rPr lang="en-US" dirty="0" err="1" smtClean="0"/>
              <a:t>Alpilor</a:t>
            </a:r>
            <a:r>
              <a:rPr lang="en-US" dirty="0" smtClean="0"/>
              <a:t> </a:t>
            </a:r>
            <a:r>
              <a:rPr lang="en-US" dirty="0" err="1" smtClean="0"/>
              <a:t>prin</a:t>
            </a:r>
            <a:r>
              <a:rPr lang="en-US" dirty="0" smtClean="0"/>
              <a:t> </a:t>
            </a:r>
            <a:r>
              <a:rPr lang="en-US" dirty="0" err="1" smtClean="0"/>
              <a:t>lucrarile</a:t>
            </a:r>
            <a:r>
              <a:rPr lang="en-US" dirty="0" smtClean="0"/>
              <a:t> </a:t>
            </a:r>
            <a:r>
              <a:rPr lang="en-US" dirty="0" err="1" smtClean="0"/>
              <a:t>artistilor</a:t>
            </a:r>
            <a:r>
              <a:rPr lang="en-US" dirty="0" smtClean="0"/>
              <a:t> </a:t>
            </a:r>
            <a:r>
              <a:rPr lang="en-US" dirty="0" err="1" smtClean="0"/>
              <a:t>manieristi</a:t>
            </a:r>
            <a:r>
              <a:rPr lang="en-US" dirty="0" smtClean="0"/>
              <a:t>, </a:t>
            </a:r>
            <a:r>
              <a:rPr lang="en-US" dirty="0" err="1" smtClean="0"/>
              <a:t>grefat</a:t>
            </a:r>
            <a:r>
              <a:rPr lang="en-US" dirty="0" smtClean="0"/>
              <a:t> </a:t>
            </a:r>
            <a:r>
              <a:rPr lang="en-US" dirty="0" err="1" smtClean="0"/>
              <a:t>pe</a:t>
            </a:r>
            <a:r>
              <a:rPr lang="en-US" dirty="0" smtClean="0"/>
              <a:t> </a:t>
            </a:r>
            <a:r>
              <a:rPr lang="en-US" dirty="0" err="1" smtClean="0"/>
              <a:t>cel</a:t>
            </a:r>
            <a:r>
              <a:rPr lang="en-US" dirty="0" smtClean="0"/>
              <a:t> traditional, </a:t>
            </a:r>
            <a:r>
              <a:rPr lang="en-US" dirty="0" err="1" smtClean="0"/>
              <a:t>gotic</a:t>
            </a:r>
            <a:r>
              <a:rPr lang="en-US" dirty="0" smtClean="0"/>
              <a:t>. </a:t>
            </a:r>
            <a:r>
              <a:rPr lang="en-US" dirty="0" err="1" smtClean="0"/>
              <a:t>Nudurile</a:t>
            </a:r>
            <a:r>
              <a:rPr lang="en-US" dirty="0" smtClean="0"/>
              <a:t> din </a:t>
            </a:r>
            <a:r>
              <a:rPr lang="en-US" dirty="0" err="1" smtClean="0"/>
              <a:t>picturile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sculpturile</a:t>
            </a:r>
            <a:r>
              <a:rPr lang="en-US" dirty="0" smtClean="0"/>
              <a:t> </a:t>
            </a:r>
            <a:r>
              <a:rPr lang="en-US" dirty="0" err="1" smtClean="0"/>
              <a:t>scolii</a:t>
            </a:r>
            <a:endParaRPr lang="en-US" dirty="0" smtClean="0"/>
          </a:p>
          <a:p>
            <a:r>
              <a:rPr lang="en-US" dirty="0" smtClean="0"/>
              <a:t>de la Fontainebleau </a:t>
            </a:r>
            <a:r>
              <a:rPr lang="en-US" dirty="0" err="1" smtClean="0"/>
              <a:t>puneau</a:t>
            </a:r>
            <a:r>
              <a:rPr lang="en-US" dirty="0" smtClean="0"/>
              <a:t> in </a:t>
            </a:r>
            <a:r>
              <a:rPr lang="en-US" dirty="0" err="1" smtClean="0"/>
              <a:t>valoare</a:t>
            </a:r>
            <a:r>
              <a:rPr lang="en-US" dirty="0" smtClean="0"/>
              <a:t> nu </a:t>
            </a:r>
            <a:r>
              <a:rPr lang="en-US" dirty="0" err="1" smtClean="0"/>
              <a:t>robustetea</a:t>
            </a:r>
            <a:r>
              <a:rPr lang="en-US" dirty="0" smtClean="0"/>
              <a:t>, </a:t>
            </a:r>
            <a:r>
              <a:rPr lang="en-US" dirty="0" err="1" smtClean="0"/>
              <a:t>ci</a:t>
            </a:r>
            <a:r>
              <a:rPr lang="en-US" dirty="0" smtClean="0"/>
              <a:t> </a:t>
            </a:r>
            <a:r>
              <a:rPr lang="en-US" dirty="0" err="1" smtClean="0"/>
              <a:t>eleganta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gratia, </a:t>
            </a:r>
            <a:r>
              <a:rPr lang="en-US" dirty="0" err="1" smtClean="0"/>
              <a:t>prin</a:t>
            </a:r>
            <a:r>
              <a:rPr lang="en-US" dirty="0" smtClean="0"/>
              <a:t> </a:t>
            </a:r>
            <a:r>
              <a:rPr lang="en-US" dirty="0" err="1" smtClean="0"/>
              <a:t>alungirea</a:t>
            </a:r>
            <a:r>
              <a:rPr lang="en-US" dirty="0" smtClean="0"/>
              <a:t> </a:t>
            </a:r>
            <a:r>
              <a:rPr lang="en-US" dirty="0" err="1" smtClean="0"/>
              <a:t>trupului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subtierea</a:t>
            </a:r>
            <a:r>
              <a:rPr lang="en-US" dirty="0" smtClean="0"/>
              <a:t> </a:t>
            </a:r>
            <a:r>
              <a:rPr lang="en-US" dirty="0" err="1" smtClean="0"/>
              <a:t>incheieturilor</a:t>
            </a:r>
            <a:r>
              <a:rPr lang="en-US" dirty="0" smtClean="0"/>
              <a:t> (Diana,</a:t>
            </a:r>
          </a:p>
          <a:p>
            <a:r>
              <a:rPr lang="en-US" dirty="0" err="1" smtClean="0"/>
              <a:t>atribuita</a:t>
            </a:r>
            <a:r>
              <a:rPr lang="en-US" dirty="0" smtClean="0"/>
              <a:t> </a:t>
            </a:r>
            <a:r>
              <a:rPr lang="en-US" dirty="0" err="1" smtClean="0"/>
              <a:t>lui</a:t>
            </a:r>
            <a:r>
              <a:rPr lang="en-US" dirty="0" smtClean="0"/>
              <a:t> Jean </a:t>
            </a:r>
            <a:r>
              <a:rPr lang="en-US" dirty="0" err="1" smtClean="0"/>
              <a:t>Goujon</a:t>
            </a:r>
            <a:r>
              <a:rPr lang="en-US" dirty="0" smtClean="0"/>
              <a:t>, </a:t>
            </a:r>
            <a:r>
              <a:rPr lang="en-US" dirty="0" err="1" smtClean="0"/>
              <a:t>nimfele</a:t>
            </a:r>
            <a:r>
              <a:rPr lang="en-US" dirty="0" smtClean="0"/>
              <a:t> </a:t>
            </a:r>
            <a:r>
              <a:rPr lang="en-US" dirty="0" err="1" smtClean="0"/>
              <a:t>pictate</a:t>
            </a:r>
            <a:r>
              <a:rPr lang="en-US" dirty="0" smtClean="0"/>
              <a:t> de François </a:t>
            </a:r>
            <a:r>
              <a:rPr lang="en-US" dirty="0" err="1" smtClean="0"/>
              <a:t>Clouet</a:t>
            </a:r>
            <a:r>
              <a:rPr lang="en-US" dirty="0" smtClean="0"/>
              <a:t>)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fdsg.pn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295400" y="1600200"/>
            <a:ext cx="2014654" cy="4192063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Jean </a:t>
            </a:r>
            <a:r>
              <a:rPr lang="en-US" dirty="0" err="1"/>
              <a:t>Clouet</a:t>
            </a:r>
            <a:r>
              <a:rPr lang="en-US" dirty="0"/>
              <a:t>, </a:t>
            </a:r>
            <a:r>
              <a:rPr lang="en-US" dirty="0" err="1"/>
              <a:t>Regele</a:t>
            </a:r>
            <a:r>
              <a:rPr lang="en-US" dirty="0"/>
              <a:t> Carol al IX-lea,</a:t>
            </a:r>
          </a:p>
          <a:p>
            <a:r>
              <a:rPr lang="en-US" dirty="0"/>
              <a:t>1565, Paris, </a:t>
            </a:r>
            <a:r>
              <a:rPr lang="en-US" dirty="0" err="1"/>
              <a:t>Luvru</a:t>
            </a:r>
            <a:endParaRPr lang="en-US" dirty="0"/>
          </a:p>
          <a:p>
            <a:pPr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Cadrul</a:t>
            </a:r>
            <a:r>
              <a:rPr lang="en-US" dirty="0" smtClean="0"/>
              <a:t> Artistic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err="1"/>
              <a:t>Costumatia</a:t>
            </a:r>
            <a:r>
              <a:rPr lang="en-US" dirty="0"/>
              <a:t> </a:t>
            </a:r>
            <a:r>
              <a:rPr lang="en-US" dirty="0" err="1"/>
              <a:t>curtii</a:t>
            </a:r>
            <a:r>
              <a:rPr lang="en-US" dirty="0"/>
              <a:t> </a:t>
            </a:r>
            <a:r>
              <a:rPr lang="en-US" dirty="0" err="1"/>
              <a:t>franceze</a:t>
            </a:r>
            <a:r>
              <a:rPr lang="en-US" dirty="0"/>
              <a:t> </a:t>
            </a:r>
            <a:r>
              <a:rPr lang="en-US" dirty="0" err="1"/>
              <a:t>trada</a:t>
            </a:r>
            <a:r>
              <a:rPr lang="en-US" dirty="0"/>
              <a:t> </a:t>
            </a:r>
            <a:r>
              <a:rPr lang="en-US" dirty="0" err="1"/>
              <a:t>oscilatia</a:t>
            </a:r>
            <a:r>
              <a:rPr lang="en-US" dirty="0"/>
              <a:t> </a:t>
            </a:r>
            <a:r>
              <a:rPr lang="en-US" dirty="0" err="1"/>
              <a:t>acesteia</a:t>
            </a:r>
            <a:r>
              <a:rPr lang="en-US" dirty="0"/>
              <a:t> </a:t>
            </a:r>
            <a:r>
              <a:rPr lang="en-US" dirty="0" err="1"/>
              <a:t>intre</a:t>
            </a:r>
            <a:r>
              <a:rPr lang="en-US" dirty="0"/>
              <a:t> </a:t>
            </a:r>
            <a:r>
              <a:rPr lang="en-US" dirty="0" err="1"/>
              <a:t>reprezentarea</a:t>
            </a:r>
            <a:r>
              <a:rPr lang="en-US" dirty="0"/>
              <a:t> </a:t>
            </a:r>
            <a:r>
              <a:rPr lang="en-US" dirty="0" err="1"/>
              <a:t>rangurilor</a:t>
            </a:r>
            <a:r>
              <a:rPr lang="en-US" dirty="0"/>
              <a:t> </a:t>
            </a:r>
            <a:r>
              <a:rPr lang="en-US" dirty="0" err="1"/>
              <a:t>inalte</a:t>
            </a:r>
            <a:r>
              <a:rPr lang="en-US" dirty="0"/>
              <a:t> </a:t>
            </a:r>
            <a:r>
              <a:rPr lang="en-US" dirty="0" err="1"/>
              <a:t>prin</a:t>
            </a:r>
            <a:r>
              <a:rPr lang="en-US" dirty="0"/>
              <a:t> </a:t>
            </a:r>
            <a:r>
              <a:rPr lang="en-US" dirty="0" err="1"/>
              <a:t>costumul</a:t>
            </a:r>
            <a:r>
              <a:rPr lang="en-US" dirty="0"/>
              <a:t> de tip </a:t>
            </a:r>
            <a:r>
              <a:rPr lang="en-US" dirty="0" err="1"/>
              <a:t>spaniol</a:t>
            </a:r>
            <a:r>
              <a:rPr lang="en-US" dirty="0"/>
              <a:t> aristocratic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 smtClean="0"/>
              <a:t>exprimarea</a:t>
            </a:r>
            <a:r>
              <a:rPr lang="en-US" dirty="0" smtClean="0"/>
              <a:t> </a:t>
            </a:r>
            <a:r>
              <a:rPr lang="en-US" dirty="0" err="1" smtClean="0"/>
              <a:t>libera</a:t>
            </a:r>
            <a:r>
              <a:rPr lang="en-US" dirty="0" smtClean="0"/>
              <a:t> </a:t>
            </a:r>
            <a:r>
              <a:rPr lang="en-US" dirty="0"/>
              <a:t>a </a:t>
            </a:r>
            <a:r>
              <a:rPr lang="en-US" dirty="0" err="1"/>
              <a:t>vitalitatii</a:t>
            </a:r>
            <a:r>
              <a:rPr lang="en-US" dirty="0"/>
              <a:t> </a:t>
            </a:r>
            <a:r>
              <a:rPr lang="en-US" dirty="0" err="1"/>
              <a:t>sugerata</a:t>
            </a:r>
            <a:r>
              <a:rPr lang="en-US" dirty="0"/>
              <a:t> de </a:t>
            </a:r>
            <a:r>
              <a:rPr lang="en-US" dirty="0" err="1"/>
              <a:t>moda</a:t>
            </a:r>
            <a:r>
              <a:rPr lang="en-US" dirty="0"/>
              <a:t> </a:t>
            </a:r>
            <a:r>
              <a:rPr lang="en-US" dirty="0" err="1"/>
              <a:t>italiana</a:t>
            </a:r>
            <a:r>
              <a:rPr lang="en-US" dirty="0"/>
              <a:t> a </a:t>
            </a:r>
            <a:r>
              <a:rPr lang="en-US" dirty="0" err="1"/>
              <a:t>Renasterii</a:t>
            </a:r>
            <a:r>
              <a:rPr lang="en-US" dirty="0"/>
              <a:t>. </a:t>
            </a:r>
            <a:r>
              <a:rPr lang="en-US" dirty="0" err="1"/>
              <a:t>Crusta</a:t>
            </a:r>
            <a:r>
              <a:rPr lang="en-US" dirty="0"/>
              <a:t> </a:t>
            </a:r>
            <a:r>
              <a:rPr lang="en-US" dirty="0" err="1"/>
              <a:t>rece</a:t>
            </a:r>
            <a:r>
              <a:rPr lang="en-US" dirty="0"/>
              <a:t> a </a:t>
            </a:r>
            <a:r>
              <a:rPr lang="en-US" dirty="0" err="1"/>
              <a:t>matasurilor</a:t>
            </a:r>
            <a:r>
              <a:rPr lang="en-US" dirty="0"/>
              <a:t>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podoabelor</a:t>
            </a:r>
            <a:r>
              <a:rPr lang="en-US" dirty="0"/>
              <a:t> de </a:t>
            </a:r>
            <a:r>
              <a:rPr lang="en-US" dirty="0" err="1"/>
              <a:t>pret</a:t>
            </a:r>
            <a:r>
              <a:rPr lang="en-US" dirty="0"/>
              <a:t> </a:t>
            </a:r>
            <a:r>
              <a:rPr lang="en-US" dirty="0" err="1"/>
              <a:t>lasa</a:t>
            </a:r>
            <a:r>
              <a:rPr lang="en-US" dirty="0"/>
              <a:t> </a:t>
            </a:r>
            <a:r>
              <a:rPr lang="en-US" dirty="0" err="1"/>
              <a:t>sa</a:t>
            </a:r>
            <a:r>
              <a:rPr lang="en-US" dirty="0"/>
              <a:t> se </a:t>
            </a:r>
            <a:r>
              <a:rPr lang="en-US" dirty="0" err="1"/>
              <a:t>vada</a:t>
            </a:r>
            <a:r>
              <a:rPr lang="en-US" dirty="0"/>
              <a:t> </a:t>
            </a:r>
            <a:r>
              <a:rPr lang="en-US" dirty="0" err="1"/>
              <a:t>totusi</a:t>
            </a:r>
            <a:r>
              <a:rPr lang="en-US" dirty="0"/>
              <a:t> </a:t>
            </a:r>
            <a:r>
              <a:rPr lang="en-US" dirty="0" err="1"/>
              <a:t>ceva</a:t>
            </a:r>
            <a:r>
              <a:rPr lang="en-US" dirty="0"/>
              <a:t> </a:t>
            </a:r>
            <a:r>
              <a:rPr lang="en-US" dirty="0" smtClean="0"/>
              <a:t>din </a:t>
            </a:r>
            <a:r>
              <a:rPr lang="en-US" dirty="0" err="1" smtClean="0"/>
              <a:t>trupul</a:t>
            </a:r>
            <a:r>
              <a:rPr lang="en-US" dirty="0" smtClean="0"/>
              <a:t> </a:t>
            </a:r>
            <a:r>
              <a:rPr lang="en-US" dirty="0" err="1"/>
              <a:t>viu</a:t>
            </a:r>
            <a:r>
              <a:rPr lang="en-US" dirty="0"/>
              <a:t> – </a:t>
            </a:r>
            <a:r>
              <a:rPr lang="en-US" dirty="0" err="1"/>
              <a:t>gâtul</a:t>
            </a:r>
            <a:r>
              <a:rPr lang="en-US" dirty="0"/>
              <a:t>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decolteul</a:t>
            </a:r>
            <a:r>
              <a:rPr lang="en-US" dirty="0"/>
              <a:t>, </a:t>
            </a:r>
            <a:r>
              <a:rPr lang="en-US" dirty="0" err="1"/>
              <a:t>iar</a:t>
            </a:r>
            <a:r>
              <a:rPr lang="en-US" dirty="0"/>
              <a:t> </a:t>
            </a:r>
            <a:r>
              <a:rPr lang="en-US" dirty="0" err="1"/>
              <a:t>mersul</a:t>
            </a:r>
            <a:r>
              <a:rPr lang="en-US" dirty="0"/>
              <a:t> </a:t>
            </a:r>
            <a:r>
              <a:rPr lang="en-US" dirty="0" err="1"/>
              <a:t>femeilor</a:t>
            </a:r>
            <a:r>
              <a:rPr lang="en-US" dirty="0"/>
              <a:t> era </a:t>
            </a:r>
            <a:r>
              <a:rPr lang="en-US" dirty="0" err="1"/>
              <a:t>mai</a:t>
            </a:r>
            <a:r>
              <a:rPr lang="en-US" dirty="0"/>
              <a:t> </a:t>
            </a:r>
            <a:r>
              <a:rPr lang="en-US" dirty="0" err="1"/>
              <a:t>degajat</a:t>
            </a:r>
            <a:r>
              <a:rPr lang="en-US" dirty="0"/>
              <a:t>, </a:t>
            </a:r>
            <a:r>
              <a:rPr lang="en-US" dirty="0" err="1"/>
              <a:t>fara</a:t>
            </a:r>
            <a:r>
              <a:rPr lang="en-US" dirty="0"/>
              <a:t> a </a:t>
            </a:r>
            <a:r>
              <a:rPr lang="en-US" dirty="0" err="1"/>
              <a:t>ascunde</a:t>
            </a:r>
            <a:r>
              <a:rPr lang="en-US" dirty="0"/>
              <a:t> </a:t>
            </a:r>
            <a:r>
              <a:rPr lang="en-US" dirty="0" err="1"/>
              <a:t>pantofii</a:t>
            </a:r>
            <a:r>
              <a:rPr lang="en-US" dirty="0"/>
              <a:t>. Sculptural, </a:t>
            </a:r>
            <a:r>
              <a:rPr lang="en-US" dirty="0" err="1"/>
              <a:t>trupul</a:t>
            </a:r>
            <a:r>
              <a:rPr lang="en-US" dirty="0"/>
              <a:t> era </a:t>
            </a:r>
            <a:r>
              <a:rPr lang="en-US" dirty="0" err="1"/>
              <a:t>modelat</a:t>
            </a:r>
            <a:r>
              <a:rPr lang="en-US" dirty="0"/>
              <a:t> ca </a:t>
            </a:r>
            <a:r>
              <a:rPr lang="en-US" dirty="0" err="1"/>
              <a:t>si</a:t>
            </a:r>
            <a:r>
              <a:rPr lang="en-US" dirty="0"/>
              <a:t> in Italia, </a:t>
            </a:r>
            <a:r>
              <a:rPr lang="en-US" dirty="0" smtClean="0"/>
              <a:t>in volume </a:t>
            </a:r>
            <a:r>
              <a:rPr lang="en-US" dirty="0" err="1"/>
              <a:t>largi</a:t>
            </a:r>
            <a:r>
              <a:rPr lang="en-US" dirty="0"/>
              <a:t>, regulate, cu </a:t>
            </a:r>
            <a:r>
              <a:rPr lang="en-US" dirty="0" err="1"/>
              <a:t>contur</a:t>
            </a:r>
            <a:r>
              <a:rPr lang="en-US" dirty="0"/>
              <a:t> </a:t>
            </a:r>
            <a:r>
              <a:rPr lang="en-US" dirty="0" err="1"/>
              <a:t>rotunjit</a:t>
            </a:r>
            <a:r>
              <a:rPr lang="en-US" dirty="0"/>
              <a:t>, </a:t>
            </a:r>
            <a:r>
              <a:rPr lang="en-US" dirty="0" err="1"/>
              <a:t>gratios</a:t>
            </a:r>
            <a:r>
              <a:rPr lang="en-US" dirty="0"/>
              <a:t>, </a:t>
            </a:r>
            <a:r>
              <a:rPr lang="en-US" dirty="0" err="1"/>
              <a:t>dar</a:t>
            </a:r>
            <a:r>
              <a:rPr lang="en-US" dirty="0"/>
              <a:t> cu </a:t>
            </a:r>
            <a:r>
              <a:rPr lang="en-US" dirty="0" err="1"/>
              <a:t>suprafete</a:t>
            </a:r>
            <a:r>
              <a:rPr lang="en-US" dirty="0"/>
              <a:t> </a:t>
            </a:r>
            <a:r>
              <a:rPr lang="en-US" dirty="0" err="1"/>
              <a:t>mai</a:t>
            </a:r>
            <a:r>
              <a:rPr lang="en-US" dirty="0"/>
              <a:t> </a:t>
            </a:r>
            <a:r>
              <a:rPr lang="en-US" dirty="0" err="1"/>
              <a:t>rigide</a:t>
            </a:r>
            <a:r>
              <a:rPr lang="en-US" dirty="0"/>
              <a:t>, </a:t>
            </a:r>
            <a:r>
              <a:rPr lang="en-US" dirty="0" err="1"/>
              <a:t>sustinute,la</a:t>
            </a:r>
            <a:r>
              <a:rPr lang="en-US" dirty="0"/>
              <a:t> </a:t>
            </a:r>
            <a:r>
              <a:rPr lang="en-US" dirty="0" err="1"/>
              <a:t>fel</a:t>
            </a:r>
            <a:r>
              <a:rPr lang="en-US" dirty="0"/>
              <a:t> ca in </a:t>
            </a:r>
            <a:r>
              <a:rPr lang="en-US" dirty="0" err="1"/>
              <a:t>Spania</a:t>
            </a:r>
            <a:r>
              <a:rPr lang="en-US" dirty="0"/>
              <a:t>, de corset </a:t>
            </a:r>
            <a:r>
              <a:rPr lang="en-US" dirty="0" err="1"/>
              <a:t>si</a:t>
            </a:r>
            <a:r>
              <a:rPr lang="en-US" dirty="0"/>
              <a:t> de </a:t>
            </a:r>
            <a:r>
              <a:rPr lang="en-US" dirty="0" err="1"/>
              <a:t>sârme</a:t>
            </a:r>
            <a:r>
              <a:rPr lang="en-US" dirty="0"/>
              <a:t>.</a:t>
            </a:r>
          </a:p>
          <a:p>
            <a:r>
              <a:rPr lang="en-US" dirty="0" err="1"/>
              <a:t>Pictural</a:t>
            </a:r>
            <a:r>
              <a:rPr lang="en-US" dirty="0"/>
              <a:t>, </a:t>
            </a:r>
            <a:r>
              <a:rPr lang="en-US" dirty="0" err="1"/>
              <a:t>costumele</a:t>
            </a:r>
            <a:r>
              <a:rPr lang="en-US" dirty="0"/>
              <a:t> </a:t>
            </a:r>
            <a:r>
              <a:rPr lang="en-US" dirty="0" err="1"/>
              <a:t>erau</a:t>
            </a:r>
            <a:r>
              <a:rPr lang="en-US" dirty="0"/>
              <a:t> </a:t>
            </a:r>
            <a:r>
              <a:rPr lang="en-US" dirty="0" err="1"/>
              <a:t>ceva</a:t>
            </a:r>
            <a:r>
              <a:rPr lang="en-US" dirty="0"/>
              <a:t> </a:t>
            </a:r>
            <a:r>
              <a:rPr lang="en-US" dirty="0" err="1"/>
              <a:t>mai</a:t>
            </a:r>
            <a:r>
              <a:rPr lang="en-US" dirty="0"/>
              <a:t> </a:t>
            </a:r>
            <a:r>
              <a:rPr lang="en-US" dirty="0" err="1"/>
              <a:t>colorate</a:t>
            </a:r>
            <a:r>
              <a:rPr lang="en-US" dirty="0"/>
              <a:t> </a:t>
            </a:r>
            <a:r>
              <a:rPr lang="en-US" dirty="0" err="1"/>
              <a:t>decât</a:t>
            </a:r>
            <a:r>
              <a:rPr lang="en-US" dirty="0"/>
              <a:t> in </a:t>
            </a:r>
            <a:r>
              <a:rPr lang="en-US" dirty="0" err="1"/>
              <a:t>Spania</a:t>
            </a:r>
            <a:r>
              <a:rPr lang="en-US" dirty="0"/>
              <a:t>, cu </a:t>
            </a:r>
            <a:r>
              <a:rPr lang="en-US" dirty="0" err="1"/>
              <a:t>tonuri</a:t>
            </a:r>
            <a:r>
              <a:rPr lang="en-US" dirty="0"/>
              <a:t> </a:t>
            </a:r>
            <a:r>
              <a:rPr lang="en-US" dirty="0" err="1"/>
              <a:t>deschise</a:t>
            </a:r>
            <a:r>
              <a:rPr lang="en-US" dirty="0"/>
              <a:t>, de </a:t>
            </a:r>
            <a:r>
              <a:rPr lang="en-US" dirty="0" err="1"/>
              <a:t>floare</a:t>
            </a:r>
            <a:r>
              <a:rPr lang="en-US" dirty="0"/>
              <a:t>. </a:t>
            </a:r>
            <a:r>
              <a:rPr lang="en-US" dirty="0" err="1"/>
              <a:t>Materialele</a:t>
            </a:r>
            <a:r>
              <a:rPr lang="en-US" dirty="0"/>
              <a:t> </a:t>
            </a:r>
            <a:r>
              <a:rPr lang="en-US" dirty="0" err="1"/>
              <a:t>folosite</a:t>
            </a:r>
            <a:r>
              <a:rPr lang="en-US" dirty="0"/>
              <a:t> </a:t>
            </a:r>
            <a:r>
              <a:rPr lang="en-US" dirty="0" err="1"/>
              <a:t>erau</a:t>
            </a:r>
            <a:r>
              <a:rPr lang="en-US" dirty="0"/>
              <a:t> de </a:t>
            </a:r>
            <a:r>
              <a:rPr lang="en-US" dirty="0" err="1"/>
              <a:t>obicei</a:t>
            </a:r>
            <a:r>
              <a:rPr lang="en-US" dirty="0"/>
              <a:t> </a:t>
            </a:r>
            <a:r>
              <a:rPr lang="en-US" dirty="0" err="1"/>
              <a:t>matasuri</a:t>
            </a:r>
            <a:r>
              <a:rPr lang="en-US" dirty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catifele</a:t>
            </a:r>
            <a:r>
              <a:rPr lang="en-US" dirty="0" smtClean="0"/>
              <a:t> </a:t>
            </a:r>
            <a:r>
              <a:rPr lang="en-US" dirty="0" err="1"/>
              <a:t>italiene</a:t>
            </a:r>
            <a:r>
              <a:rPr lang="en-US" dirty="0"/>
              <a:t>.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b="1" dirty="0"/>
              <a:t>CARACTERE GENERALE ALE COSTUMULUI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fdsg.pn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705471" y="1481138"/>
            <a:ext cx="3542058" cy="4525962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en-US" dirty="0" err="1"/>
              <a:t>Erau</a:t>
            </a:r>
            <a:r>
              <a:rPr lang="en-US" dirty="0"/>
              <a:t> </a:t>
            </a:r>
            <a:r>
              <a:rPr lang="en-US" dirty="0" err="1"/>
              <a:t>evitate</a:t>
            </a:r>
            <a:r>
              <a:rPr lang="en-US" dirty="0"/>
              <a:t> </a:t>
            </a:r>
            <a:r>
              <a:rPr lang="en-US" dirty="0" err="1"/>
              <a:t>exagerarile</a:t>
            </a:r>
            <a:r>
              <a:rPr lang="en-US" dirty="0"/>
              <a:t> </a:t>
            </a:r>
            <a:r>
              <a:rPr lang="en-US" dirty="0" err="1"/>
              <a:t>spaniole</a:t>
            </a:r>
            <a:r>
              <a:rPr lang="en-US" dirty="0"/>
              <a:t>, </a:t>
            </a:r>
            <a:r>
              <a:rPr lang="en-US" dirty="0" err="1"/>
              <a:t>pantalonii</a:t>
            </a:r>
            <a:r>
              <a:rPr lang="en-US" dirty="0"/>
              <a:t> nu </a:t>
            </a:r>
            <a:r>
              <a:rPr lang="en-US" dirty="0" err="1"/>
              <a:t>erau</a:t>
            </a:r>
            <a:r>
              <a:rPr lang="en-US" dirty="0"/>
              <a:t> </a:t>
            </a:r>
            <a:r>
              <a:rPr lang="en-US" dirty="0" err="1"/>
              <a:t>sustinuti</a:t>
            </a:r>
            <a:r>
              <a:rPr lang="en-US" dirty="0"/>
              <a:t> </a:t>
            </a:r>
            <a:r>
              <a:rPr lang="en-US" dirty="0" err="1"/>
              <a:t>pe</a:t>
            </a:r>
            <a:r>
              <a:rPr lang="en-US" dirty="0"/>
              <a:t> </a:t>
            </a:r>
            <a:r>
              <a:rPr lang="en-US" dirty="0" err="1"/>
              <a:t>perne</a:t>
            </a:r>
            <a:r>
              <a:rPr lang="en-US" dirty="0"/>
              <a:t>, </a:t>
            </a:r>
            <a:r>
              <a:rPr lang="en-US" dirty="0" err="1"/>
              <a:t>ci</a:t>
            </a:r>
            <a:r>
              <a:rPr lang="en-US" dirty="0"/>
              <a:t> </a:t>
            </a:r>
            <a:r>
              <a:rPr lang="en-US" dirty="0" err="1"/>
              <a:t>erau</a:t>
            </a:r>
            <a:r>
              <a:rPr lang="en-US" dirty="0"/>
              <a:t> </a:t>
            </a:r>
            <a:r>
              <a:rPr lang="en-US" dirty="0" err="1"/>
              <a:t>sau</a:t>
            </a:r>
            <a:r>
              <a:rPr lang="en-US" dirty="0"/>
              <a:t> </a:t>
            </a:r>
            <a:r>
              <a:rPr lang="en-US" dirty="0" err="1"/>
              <a:t>foarte</a:t>
            </a:r>
            <a:r>
              <a:rPr lang="en-US" dirty="0"/>
              <a:t> </a:t>
            </a:r>
            <a:r>
              <a:rPr lang="en-US" dirty="0" err="1"/>
              <a:t>scurti</a:t>
            </a:r>
            <a:r>
              <a:rPr lang="en-US" dirty="0"/>
              <a:t> </a:t>
            </a:r>
            <a:r>
              <a:rPr lang="en-US" dirty="0" err="1"/>
              <a:t>sau</a:t>
            </a:r>
            <a:r>
              <a:rPr lang="en-US" dirty="0"/>
              <a:t> </a:t>
            </a:r>
            <a:r>
              <a:rPr lang="en-US" dirty="0" err="1"/>
              <a:t>lungi</a:t>
            </a:r>
            <a:r>
              <a:rPr lang="en-US" dirty="0"/>
              <a:t> </a:t>
            </a:r>
            <a:r>
              <a:rPr lang="en-US" dirty="0" err="1"/>
              <a:t>pâna</a:t>
            </a:r>
            <a:r>
              <a:rPr lang="en-US" dirty="0"/>
              <a:t> la </a:t>
            </a:r>
            <a:r>
              <a:rPr lang="en-US" dirty="0" err="1"/>
              <a:t>genunchi</a:t>
            </a:r>
            <a:r>
              <a:rPr lang="en-US" dirty="0"/>
              <a:t>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 smtClean="0"/>
              <a:t>strâmti</a:t>
            </a:r>
            <a:r>
              <a:rPr lang="en-US" dirty="0" smtClean="0"/>
              <a:t> </a:t>
            </a:r>
            <a:r>
              <a:rPr lang="en-US" dirty="0" err="1" smtClean="0"/>
              <a:t>pe</a:t>
            </a:r>
            <a:r>
              <a:rPr lang="en-US" dirty="0" smtClean="0"/>
              <a:t> </a:t>
            </a:r>
            <a:r>
              <a:rPr lang="en-US" dirty="0" err="1"/>
              <a:t>picior</a:t>
            </a:r>
            <a:r>
              <a:rPr lang="en-US" dirty="0"/>
              <a:t>.</a:t>
            </a:r>
          </a:p>
          <a:p>
            <a:r>
              <a:rPr lang="en-US" dirty="0"/>
              <a:t>Jean </a:t>
            </a:r>
            <a:r>
              <a:rPr lang="en-US" dirty="0" err="1"/>
              <a:t>Clouet</a:t>
            </a:r>
            <a:r>
              <a:rPr lang="en-US" dirty="0"/>
              <a:t>, </a:t>
            </a:r>
            <a:r>
              <a:rPr lang="en-US" dirty="0" err="1"/>
              <a:t>Regele</a:t>
            </a:r>
            <a:r>
              <a:rPr lang="en-US" dirty="0"/>
              <a:t> </a:t>
            </a:r>
            <a:r>
              <a:rPr lang="en-US" dirty="0" err="1"/>
              <a:t>Francisc</a:t>
            </a:r>
            <a:r>
              <a:rPr lang="en-US" dirty="0"/>
              <a:t> </a:t>
            </a:r>
            <a:r>
              <a:rPr lang="en-US" dirty="0" smtClean="0"/>
              <a:t>I, </a:t>
            </a:r>
            <a:r>
              <a:rPr lang="en-US" dirty="0" err="1" smtClean="0"/>
              <a:t>cca</a:t>
            </a:r>
            <a:r>
              <a:rPr lang="en-US" dirty="0"/>
              <a:t>. 1528, Paris, </a:t>
            </a:r>
            <a:r>
              <a:rPr lang="en-US" dirty="0" err="1" smtClean="0"/>
              <a:t>Luvru</a:t>
            </a:r>
            <a:r>
              <a:rPr lang="en-US" dirty="0" smtClean="0"/>
              <a:t> (</a:t>
            </a:r>
            <a:r>
              <a:rPr lang="en-US" dirty="0" err="1" smtClean="0"/>
              <a:t>poza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/>
              <a:t>COSTUMUL BÅRBÅTESC</a:t>
            </a:r>
            <a:endParaRPr lang="en-US" sz="32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fdsg.pn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952287" y="1795984"/>
            <a:ext cx="3048426" cy="3896269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14400"/>
            <a:ext cx="4038600" cy="5715000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/>
              <a:t>Fata </a:t>
            </a:r>
            <a:r>
              <a:rPr lang="en-US" sz="2400" dirty="0" err="1"/>
              <a:t>femeilor</a:t>
            </a:r>
            <a:r>
              <a:rPr lang="en-US" sz="2400" dirty="0"/>
              <a:t> </a:t>
            </a:r>
            <a:r>
              <a:rPr lang="en-US" sz="2400" dirty="0" err="1"/>
              <a:t>avea</a:t>
            </a:r>
            <a:r>
              <a:rPr lang="en-US" sz="2400" dirty="0"/>
              <a:t> forma de </a:t>
            </a:r>
            <a:r>
              <a:rPr lang="en-US" sz="2400" dirty="0" err="1"/>
              <a:t>inima</a:t>
            </a:r>
            <a:r>
              <a:rPr lang="en-US" sz="2400" dirty="0"/>
              <a:t>, </a:t>
            </a:r>
            <a:r>
              <a:rPr lang="en-US" sz="2400" dirty="0" err="1"/>
              <a:t>conturata</a:t>
            </a:r>
            <a:r>
              <a:rPr lang="en-US" sz="2400" dirty="0"/>
              <a:t> de </a:t>
            </a:r>
            <a:r>
              <a:rPr lang="en-US" sz="2400" dirty="0" err="1"/>
              <a:t>rulourile</a:t>
            </a:r>
            <a:r>
              <a:rPr lang="en-US" sz="2400" dirty="0"/>
              <a:t> </a:t>
            </a:r>
            <a:r>
              <a:rPr lang="en-US" sz="2400" dirty="0" err="1"/>
              <a:t>parului</a:t>
            </a:r>
            <a:r>
              <a:rPr lang="en-US" sz="2400" dirty="0"/>
              <a:t> </a:t>
            </a:r>
            <a:r>
              <a:rPr lang="en-US" sz="2400" dirty="0" err="1"/>
              <a:t>imbinate</a:t>
            </a:r>
            <a:r>
              <a:rPr lang="en-US" sz="2400" dirty="0"/>
              <a:t> in </a:t>
            </a:r>
            <a:r>
              <a:rPr lang="en-US" sz="2400" dirty="0" err="1"/>
              <a:t>unghi</a:t>
            </a:r>
            <a:r>
              <a:rPr lang="en-US" sz="2400" dirty="0"/>
              <a:t> </a:t>
            </a:r>
            <a:r>
              <a:rPr lang="en-US" sz="2400" dirty="0" err="1"/>
              <a:t>pe</a:t>
            </a:r>
            <a:r>
              <a:rPr lang="en-US" sz="2400" dirty="0"/>
              <a:t> </a:t>
            </a:r>
            <a:r>
              <a:rPr lang="en-US" sz="2400" dirty="0" err="1"/>
              <a:t>frunte</a:t>
            </a:r>
            <a:r>
              <a:rPr lang="en-US" sz="2400" dirty="0"/>
              <a:t> </a:t>
            </a:r>
            <a:r>
              <a:rPr lang="en-US" sz="2400" dirty="0" err="1"/>
              <a:t>sau</a:t>
            </a:r>
            <a:r>
              <a:rPr lang="en-US" sz="2400" dirty="0"/>
              <a:t> de </a:t>
            </a:r>
            <a:r>
              <a:rPr lang="en-US" sz="2400" dirty="0" err="1"/>
              <a:t>scufia</a:t>
            </a:r>
            <a:r>
              <a:rPr lang="en-US" sz="2400" dirty="0"/>
              <a:t> </a:t>
            </a:r>
            <a:r>
              <a:rPr lang="en-US" sz="2400" dirty="0" err="1"/>
              <a:t>mulata</a:t>
            </a:r>
            <a:r>
              <a:rPr lang="en-US" sz="2400" dirty="0"/>
              <a:t> in </a:t>
            </a:r>
            <a:r>
              <a:rPr lang="en-US" sz="2400" dirty="0" err="1"/>
              <a:t>acelasi</a:t>
            </a:r>
            <a:r>
              <a:rPr lang="en-US" sz="2400" dirty="0"/>
              <a:t> chip. </a:t>
            </a:r>
            <a:r>
              <a:rPr lang="en-US" sz="2400" dirty="0" err="1"/>
              <a:t>Miscarea</a:t>
            </a:r>
            <a:r>
              <a:rPr lang="en-US" sz="2400" dirty="0"/>
              <a:t> era </a:t>
            </a:r>
            <a:r>
              <a:rPr lang="en-US" sz="2400" dirty="0" err="1"/>
              <a:t>reluata</a:t>
            </a:r>
            <a:r>
              <a:rPr lang="en-US" sz="2400" dirty="0"/>
              <a:t> de </a:t>
            </a:r>
            <a:r>
              <a:rPr lang="en-US" sz="2400" dirty="0" err="1"/>
              <a:t>gulerul</a:t>
            </a:r>
            <a:r>
              <a:rPr lang="en-US" sz="2400" dirty="0"/>
              <a:t> </a:t>
            </a:r>
            <a:r>
              <a:rPr lang="en-US" sz="2400" dirty="0" err="1"/>
              <a:t>inalt</a:t>
            </a:r>
            <a:r>
              <a:rPr lang="en-US" sz="2400" dirty="0"/>
              <a:t>, </a:t>
            </a:r>
            <a:r>
              <a:rPr lang="en-US" sz="2400" dirty="0" err="1"/>
              <a:t>apretat</a:t>
            </a:r>
            <a:r>
              <a:rPr lang="en-US" sz="2400" dirty="0"/>
              <a:t>, </a:t>
            </a:r>
            <a:r>
              <a:rPr lang="en-US" sz="2400" dirty="0" err="1"/>
              <a:t>ridicat</a:t>
            </a:r>
            <a:r>
              <a:rPr lang="en-US" sz="2400" dirty="0"/>
              <a:t> la spate in </a:t>
            </a:r>
            <a:r>
              <a:rPr lang="en-US" sz="2400" dirty="0" err="1"/>
              <a:t>jurul</a:t>
            </a:r>
            <a:r>
              <a:rPr lang="en-US" sz="2400" dirty="0"/>
              <a:t> </a:t>
            </a:r>
            <a:r>
              <a:rPr lang="en-US" sz="2400" dirty="0" err="1"/>
              <a:t>decolteului</a:t>
            </a:r>
            <a:r>
              <a:rPr lang="en-US" sz="2400" dirty="0"/>
              <a:t>, </a:t>
            </a:r>
            <a:r>
              <a:rPr lang="en-US" sz="2400" dirty="0" err="1"/>
              <a:t>si</a:t>
            </a:r>
            <a:r>
              <a:rPr lang="en-US" sz="2400" dirty="0"/>
              <a:t> </a:t>
            </a:r>
            <a:r>
              <a:rPr lang="en-US" sz="2400" dirty="0" err="1"/>
              <a:t>apoi</a:t>
            </a:r>
            <a:r>
              <a:rPr lang="en-US" sz="2400" dirty="0"/>
              <a:t> de </a:t>
            </a:r>
            <a:r>
              <a:rPr lang="en-US" sz="2400" dirty="0" err="1"/>
              <a:t>fusta</a:t>
            </a:r>
            <a:r>
              <a:rPr lang="en-US" sz="2400" dirty="0"/>
              <a:t> </a:t>
            </a:r>
            <a:r>
              <a:rPr lang="en-US" sz="2400" dirty="0" err="1"/>
              <a:t>sustinuta</a:t>
            </a:r>
            <a:r>
              <a:rPr lang="en-US" sz="2400" dirty="0"/>
              <a:t> </a:t>
            </a:r>
            <a:r>
              <a:rPr lang="en-US" sz="2400" dirty="0" err="1"/>
              <a:t>pe</a:t>
            </a:r>
            <a:r>
              <a:rPr lang="en-US" sz="2400" dirty="0"/>
              <a:t> </a:t>
            </a:r>
            <a:r>
              <a:rPr lang="en-US" sz="2400" dirty="0" err="1"/>
              <a:t>solduri</a:t>
            </a:r>
            <a:r>
              <a:rPr lang="en-US" sz="2400" dirty="0"/>
              <a:t> de un </a:t>
            </a:r>
            <a:r>
              <a:rPr lang="en-US" sz="2400" dirty="0" err="1"/>
              <a:t>cerc</a:t>
            </a:r>
            <a:r>
              <a:rPr lang="en-US" sz="2400" dirty="0"/>
              <a:t> de </a:t>
            </a:r>
            <a:r>
              <a:rPr lang="en-US" sz="2400" dirty="0" err="1"/>
              <a:t>sârma</a:t>
            </a:r>
            <a:r>
              <a:rPr lang="en-US" sz="2400" dirty="0"/>
              <a:t> in forma de </a:t>
            </a:r>
            <a:r>
              <a:rPr lang="en-US" sz="2400" dirty="0" err="1"/>
              <a:t>roata</a:t>
            </a:r>
            <a:r>
              <a:rPr lang="en-US" sz="2400" dirty="0" smtClean="0"/>
              <a:t>.</a:t>
            </a:r>
          </a:p>
          <a:p>
            <a:endParaRPr lang="en-US" sz="2000" dirty="0"/>
          </a:p>
          <a:p>
            <a:r>
              <a:rPr lang="en-US" sz="2200" b="1" dirty="0"/>
              <a:t>Corneille de Lyon, Gabrielle de </a:t>
            </a:r>
            <a:r>
              <a:rPr lang="en-US" sz="2200" b="1" dirty="0" err="1" smtClean="0"/>
              <a:t>Rochechouart</a:t>
            </a:r>
            <a:r>
              <a:rPr lang="en-US" sz="2200" b="1" dirty="0" smtClean="0"/>
              <a:t>, </a:t>
            </a:r>
            <a:r>
              <a:rPr lang="en-US" sz="2200" b="1" dirty="0" err="1" smtClean="0"/>
              <a:t>cca</a:t>
            </a:r>
            <a:r>
              <a:rPr lang="en-US" sz="2200" b="1" dirty="0"/>
              <a:t>. 1574, </a:t>
            </a:r>
            <a:r>
              <a:rPr lang="en-US" sz="2200" b="1" dirty="0" err="1"/>
              <a:t>Muzeul</a:t>
            </a:r>
            <a:r>
              <a:rPr lang="en-US" sz="2200" b="1" dirty="0"/>
              <a:t> Condé, </a:t>
            </a:r>
            <a:r>
              <a:rPr lang="en-US" sz="2200" b="1" dirty="0" smtClean="0"/>
              <a:t>Chantilly(</a:t>
            </a:r>
            <a:r>
              <a:rPr lang="en-US" sz="2200" b="1" dirty="0" err="1" smtClean="0"/>
              <a:t>poza</a:t>
            </a:r>
            <a:r>
              <a:rPr lang="en-US" sz="2200" b="1" dirty="0" smtClean="0"/>
              <a:t>)</a:t>
            </a:r>
            <a:endParaRPr lang="en-US" sz="2200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b="1" dirty="0"/>
              <a:t>COSTUMUL</a:t>
            </a:r>
            <a:r>
              <a:rPr lang="en-US" b="1" dirty="0"/>
              <a:t> </a:t>
            </a:r>
            <a:r>
              <a:rPr lang="en-US" sz="3600" b="1" dirty="0"/>
              <a:t>FEMININ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29</TotalTime>
  <Words>507</Words>
  <Application>Microsoft Office PowerPoint</Application>
  <PresentationFormat>On-screen Show (4:3)</PresentationFormat>
  <Paragraphs>24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Concourse</vt:lpstr>
      <vt:lpstr>COSTUMUL FRANCEZ   ÎN VREMEA RENASTERII </vt:lpstr>
      <vt:lpstr>CONDITII DE DEZVOLTARE</vt:lpstr>
      <vt:lpstr>Cadrul artistic</vt:lpstr>
      <vt:lpstr>Slide 4</vt:lpstr>
      <vt:lpstr>Cadrul Artistic</vt:lpstr>
      <vt:lpstr>CARACTERE GENERALE ALE COSTUMULUI </vt:lpstr>
      <vt:lpstr>COSTUMUL BÅRBÅTESC</vt:lpstr>
      <vt:lpstr>COSTUMUL FEMININ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COSTUMUL FRANCEZ   ÎN VREMEA RENASTERII</dc:title>
  <dc:creator>Dorela</dc:creator>
  <cp:lastModifiedBy>Dorela</cp:lastModifiedBy>
  <cp:revision>5</cp:revision>
  <dcterms:created xsi:type="dcterms:W3CDTF">2015-01-13T18:30:33Z</dcterms:created>
  <dcterms:modified xsi:type="dcterms:W3CDTF">2015-01-13T19:23:11Z</dcterms:modified>
</cp:coreProperties>
</file>